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AF5FC0C-1211-439C-9607-4DD1164C27A9}" type="datetimeFigureOut">
              <a:rPr lang="pt-PT" smtClean="0"/>
              <a:t>15-03-2019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C3CA1CD-A022-4763-ADE7-4FD0FC9C576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T9z2CTuKL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140000">
            <a:off x="650930" y="1285930"/>
            <a:ext cx="5648623" cy="1710912"/>
          </a:xfrm>
        </p:spPr>
        <p:txBody>
          <a:bodyPr/>
          <a:lstStyle/>
          <a:p>
            <a:r>
              <a:rPr lang="pt-PT" sz="5400" dirty="0" smtClean="0"/>
              <a:t>GAMES FOR THE FUTURE</a:t>
            </a:r>
            <a:endParaRPr lang="pt-PT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9140000">
            <a:off x="667538" y="1013955"/>
            <a:ext cx="6511131" cy="1989899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52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980728"/>
            <a:ext cx="7520940" cy="36997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3200" dirty="0" err="1" smtClean="0"/>
              <a:t>We</a:t>
            </a:r>
            <a:r>
              <a:rPr lang="pt-PT" sz="3200" dirty="0" smtClean="0"/>
              <a:t> </a:t>
            </a:r>
            <a:r>
              <a:rPr lang="pt-PT" sz="3200" dirty="0" err="1" smtClean="0"/>
              <a:t>have</a:t>
            </a:r>
            <a:r>
              <a:rPr lang="pt-PT" sz="3200" dirty="0" smtClean="0"/>
              <a:t> to </a:t>
            </a:r>
            <a:r>
              <a:rPr lang="pt-PT" sz="3200" dirty="0" err="1" smtClean="0"/>
              <a:t>fight</a:t>
            </a:r>
            <a:r>
              <a:rPr lang="pt-PT" sz="3200" dirty="0" smtClean="0"/>
              <a:t> </a:t>
            </a:r>
            <a:r>
              <a:rPr lang="pt-PT" sz="3200" dirty="0" err="1" smtClean="0"/>
              <a:t>against</a:t>
            </a:r>
            <a:r>
              <a:rPr lang="pt-PT" sz="3200" dirty="0" smtClean="0"/>
              <a:t> </a:t>
            </a:r>
            <a:r>
              <a:rPr lang="pt-PT" sz="3200" dirty="0" err="1" smtClean="0"/>
              <a:t>that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to </a:t>
            </a:r>
            <a:r>
              <a:rPr lang="pt-PT" sz="3200" dirty="0" err="1" smtClean="0"/>
              <a:t>appreciate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company</a:t>
            </a:r>
            <a:r>
              <a:rPr lang="pt-PT" sz="3200" dirty="0" smtClean="0"/>
              <a:t> </a:t>
            </a: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our</a:t>
            </a:r>
            <a:r>
              <a:rPr lang="pt-PT" sz="3200" dirty="0" smtClean="0"/>
              <a:t> </a:t>
            </a:r>
            <a:r>
              <a:rPr lang="pt-PT" sz="3200" dirty="0" err="1" smtClean="0"/>
              <a:t>families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</a:t>
            </a:r>
            <a:r>
              <a:rPr lang="pt-PT" sz="3200" dirty="0" err="1" smtClean="0"/>
              <a:t>friends</a:t>
            </a:r>
            <a:r>
              <a:rPr lang="pt-PT" sz="3200" dirty="0" smtClean="0"/>
              <a:t>.</a:t>
            </a:r>
            <a:endParaRPr lang="pt-PT" sz="3200" dirty="0"/>
          </a:p>
        </p:txBody>
      </p:sp>
      <p:pic>
        <p:nvPicPr>
          <p:cNvPr id="5122" name="Picture 2" descr="C:\Users\Nuno\Desktop\Imagens\brincadei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733">
            <a:off x="6385873" y="2065776"/>
            <a:ext cx="1880457" cy="28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uno\Desktop\Imagens\sorrisos 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297">
            <a:off x="1331640" y="2776030"/>
            <a:ext cx="2694273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uno\Desktop\Imagens\menino e av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115444" cy="16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0516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PT" sz="3200" dirty="0" smtClean="0"/>
          </a:p>
          <a:p>
            <a:pPr marL="0" indent="0" algn="just">
              <a:buNone/>
            </a:pPr>
            <a:r>
              <a:rPr lang="pt-PT" sz="3200" dirty="0" smtClean="0"/>
              <a:t>I </a:t>
            </a:r>
            <a:r>
              <a:rPr lang="pt-PT" sz="3200" dirty="0" err="1" smtClean="0"/>
              <a:t>mean</a:t>
            </a:r>
            <a:r>
              <a:rPr lang="pt-PT" sz="3200" dirty="0" smtClean="0"/>
              <a:t>, </a:t>
            </a:r>
            <a:r>
              <a:rPr lang="pt-PT" sz="3200" dirty="0" err="1" smtClean="0"/>
              <a:t>being</a:t>
            </a:r>
            <a:r>
              <a:rPr lang="pt-PT" sz="3200" dirty="0" smtClean="0"/>
              <a:t> </a:t>
            </a:r>
            <a:r>
              <a:rPr lang="pt-PT" sz="3200" dirty="0" err="1" smtClean="0"/>
              <a:t>with</a:t>
            </a:r>
            <a:r>
              <a:rPr lang="pt-PT" sz="3200" dirty="0" smtClean="0"/>
              <a:t> </a:t>
            </a:r>
            <a:r>
              <a:rPr lang="pt-PT" sz="3200" dirty="0" err="1" smtClean="0"/>
              <a:t>them</a:t>
            </a:r>
            <a:r>
              <a:rPr lang="pt-PT" sz="3200" dirty="0" smtClean="0"/>
              <a:t> </a:t>
            </a:r>
            <a:r>
              <a:rPr lang="pt-PT" sz="3200" i="1" dirty="0" smtClean="0"/>
              <a:t>for real</a:t>
            </a:r>
            <a:r>
              <a:rPr lang="pt-PT" sz="3200" dirty="0"/>
              <a:t>!</a:t>
            </a:r>
            <a:endParaRPr lang="pt-PT" sz="3200" i="1" dirty="0"/>
          </a:p>
        </p:txBody>
      </p:sp>
      <p:pic>
        <p:nvPicPr>
          <p:cNvPr id="6146" name="Picture 2" descr="C:\Users\Nuno\Desktop\Imagens\jovens a r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2694085" cy="15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uno\Desktop\Imagens\sorrisos 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69" y="3140968"/>
            <a:ext cx="2764998" cy="203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uno\Desktop\Imagens\jovens abraçado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856121" cy="17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39157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sz="3200" dirty="0" err="1" smtClean="0"/>
              <a:t>Now</a:t>
            </a:r>
            <a:r>
              <a:rPr lang="pt-PT" sz="3200" dirty="0" smtClean="0"/>
              <a:t>, me </a:t>
            </a:r>
            <a:r>
              <a:rPr lang="pt-PT" sz="3200" dirty="0" err="1" smtClean="0"/>
              <a:t>and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headmistress</a:t>
            </a:r>
            <a:r>
              <a:rPr lang="pt-PT" sz="3200" dirty="0" smtClean="0"/>
              <a:t>, </a:t>
            </a:r>
            <a:r>
              <a:rPr lang="pt-PT" sz="3200" dirty="0" err="1" smtClean="0"/>
              <a:t>teacher</a:t>
            </a:r>
            <a:r>
              <a:rPr lang="pt-PT" sz="3200" dirty="0" smtClean="0"/>
              <a:t> Cristina are </a:t>
            </a:r>
            <a:r>
              <a:rPr lang="pt-PT" sz="3200" dirty="0" err="1" smtClean="0"/>
              <a:t>going</a:t>
            </a:r>
            <a:r>
              <a:rPr lang="pt-PT" sz="3200" dirty="0" smtClean="0"/>
              <a:t> to </a:t>
            </a:r>
            <a:r>
              <a:rPr lang="pt-PT" sz="3200" dirty="0" err="1" smtClean="0"/>
              <a:t>give</a:t>
            </a:r>
            <a:r>
              <a:rPr lang="pt-PT" sz="3200" dirty="0" smtClean="0"/>
              <a:t> </a:t>
            </a:r>
            <a:r>
              <a:rPr lang="pt-PT" sz="3200" dirty="0" err="1" smtClean="0"/>
              <a:t>you</a:t>
            </a:r>
            <a:r>
              <a:rPr lang="pt-PT" sz="3200" dirty="0" smtClean="0"/>
              <a:t> a </a:t>
            </a:r>
            <a:r>
              <a:rPr lang="pt-PT" sz="3200" dirty="0" err="1" smtClean="0"/>
              <a:t>coloured</a:t>
            </a:r>
            <a:r>
              <a:rPr lang="pt-PT" sz="3200" dirty="0" smtClean="0"/>
              <a:t> </a:t>
            </a:r>
            <a:r>
              <a:rPr lang="pt-PT" sz="3200" dirty="0" err="1" smtClean="0"/>
              <a:t>sticker</a:t>
            </a:r>
            <a:r>
              <a:rPr lang="pt-PT" sz="3200" dirty="0" smtClean="0"/>
              <a:t> </a:t>
            </a:r>
            <a:r>
              <a:rPr lang="pt-PT" sz="3200" dirty="0" err="1" smtClean="0"/>
              <a:t>so</a:t>
            </a:r>
            <a:r>
              <a:rPr lang="pt-PT" sz="3200" dirty="0" smtClean="0"/>
              <a:t> </a:t>
            </a:r>
            <a:r>
              <a:rPr lang="pt-PT" sz="3200" dirty="0" err="1" smtClean="0"/>
              <a:t>you</a:t>
            </a:r>
            <a:r>
              <a:rPr lang="pt-PT" sz="3200" dirty="0" smtClean="0"/>
              <a:t> can </a:t>
            </a:r>
            <a:r>
              <a:rPr lang="pt-PT" sz="3200" dirty="0" err="1" smtClean="0"/>
              <a:t>group</a:t>
            </a:r>
            <a:r>
              <a:rPr lang="pt-PT" sz="3200" dirty="0" smtClean="0"/>
              <a:t> </a:t>
            </a:r>
            <a:r>
              <a:rPr lang="pt-PT" sz="3200" dirty="0" err="1" smtClean="0"/>
              <a:t>with</a:t>
            </a:r>
            <a:r>
              <a:rPr lang="pt-PT" sz="3200" dirty="0" smtClean="0"/>
              <a:t> </a:t>
            </a:r>
            <a:r>
              <a:rPr lang="pt-PT" sz="3200" dirty="0" err="1" smtClean="0"/>
              <a:t>others</a:t>
            </a:r>
            <a:r>
              <a:rPr lang="pt-PT" sz="3200" dirty="0" smtClean="0"/>
              <a:t> </a:t>
            </a:r>
            <a:r>
              <a:rPr lang="pt-PT" sz="3200" dirty="0" err="1" smtClean="0"/>
              <a:t>with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same</a:t>
            </a:r>
            <a:r>
              <a:rPr lang="pt-PT" sz="3200" dirty="0" smtClean="0"/>
              <a:t> </a:t>
            </a:r>
            <a:r>
              <a:rPr lang="pt-PT" sz="3200" dirty="0" err="1" smtClean="0"/>
              <a:t>colour</a:t>
            </a:r>
            <a:r>
              <a:rPr lang="pt-PT" sz="3200" dirty="0" smtClean="0"/>
              <a:t>.</a:t>
            </a:r>
          </a:p>
          <a:p>
            <a:pPr marL="0" indent="0" algn="just">
              <a:buNone/>
            </a:pPr>
            <a:endParaRPr lang="pt-PT" sz="3200" dirty="0" smtClean="0"/>
          </a:p>
          <a:p>
            <a:pPr marL="0" indent="0" algn="just">
              <a:buNone/>
            </a:pPr>
            <a:endParaRPr lang="pt-PT" sz="3200" dirty="0" smtClean="0"/>
          </a:p>
          <a:p>
            <a:pPr marL="0" indent="0" algn="just">
              <a:buNone/>
            </a:pP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course</a:t>
            </a:r>
            <a:r>
              <a:rPr lang="pt-PT" sz="3200" dirty="0" smtClean="0"/>
              <a:t> </a:t>
            </a:r>
            <a:r>
              <a:rPr lang="pt-PT" sz="3200" dirty="0" err="1" smtClean="0"/>
              <a:t>your</a:t>
            </a:r>
            <a:r>
              <a:rPr lang="pt-PT" sz="3200" dirty="0" smtClean="0"/>
              <a:t> </a:t>
            </a:r>
            <a:r>
              <a:rPr lang="pt-PT" sz="3200" dirty="0" err="1" smtClean="0"/>
              <a:t>teachers</a:t>
            </a:r>
            <a:r>
              <a:rPr lang="pt-PT" sz="3200" dirty="0" smtClean="0"/>
              <a:t> can </a:t>
            </a:r>
            <a:r>
              <a:rPr lang="pt-PT" sz="3200" dirty="0" err="1" smtClean="0"/>
              <a:t>accompany</a:t>
            </a:r>
            <a:r>
              <a:rPr lang="pt-PT" sz="3200" dirty="0" smtClean="0"/>
              <a:t> </a:t>
            </a:r>
            <a:r>
              <a:rPr lang="pt-PT" sz="3200" dirty="0" err="1" smtClean="0"/>
              <a:t>you</a:t>
            </a:r>
            <a:r>
              <a:rPr lang="pt-PT" sz="3200" dirty="0" smtClean="0"/>
              <a:t>.</a:t>
            </a:r>
            <a:endParaRPr lang="pt-PT" sz="3200" dirty="0"/>
          </a:p>
        </p:txBody>
      </p:sp>
      <p:pic>
        <p:nvPicPr>
          <p:cNvPr id="8194" name="Picture 2" descr="C:\Users\Nuno\Desktop\Imagens\autocolan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115540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YOU ARE INVITED TO PLAY </a:t>
            </a:r>
            <a:br>
              <a:rPr lang="pt-PT" dirty="0" smtClean="0"/>
            </a:br>
            <a:r>
              <a:rPr lang="pt-PT" dirty="0" smtClean="0"/>
              <a:t>THE FUTURE GAMES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772816"/>
            <a:ext cx="7520940" cy="29076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3200" dirty="0" err="1" smtClean="0"/>
              <a:t>We</a:t>
            </a:r>
            <a:r>
              <a:rPr lang="pt-PT" sz="3200" dirty="0" smtClean="0"/>
              <a:t> </a:t>
            </a:r>
            <a:r>
              <a:rPr lang="pt-PT" sz="3200" dirty="0" err="1" smtClean="0"/>
              <a:t>will</a:t>
            </a:r>
            <a:r>
              <a:rPr lang="pt-PT" sz="3200" dirty="0" smtClean="0"/>
              <a:t> play </a:t>
            </a:r>
            <a:r>
              <a:rPr lang="pt-PT" sz="3200" dirty="0" err="1" smtClean="0"/>
              <a:t>together</a:t>
            </a:r>
            <a:r>
              <a:rPr lang="pt-PT" sz="3200" dirty="0" smtClean="0"/>
              <a:t> in real </a:t>
            </a:r>
            <a:r>
              <a:rPr lang="pt-PT" sz="3200" dirty="0" err="1" smtClean="0"/>
              <a:t>interaction</a:t>
            </a:r>
            <a:r>
              <a:rPr lang="pt-PT" sz="3200" dirty="0" smtClean="0"/>
              <a:t>.</a:t>
            </a:r>
          </a:p>
          <a:p>
            <a:pPr marL="0" indent="0" algn="just">
              <a:buNone/>
            </a:pPr>
            <a:r>
              <a:rPr lang="pt-PT" sz="3200" dirty="0" err="1" smtClean="0"/>
              <a:t>Let’s</a:t>
            </a:r>
            <a:r>
              <a:rPr lang="pt-PT" sz="3200" dirty="0" smtClean="0"/>
              <a:t> </a:t>
            </a:r>
            <a:r>
              <a:rPr lang="pt-PT" sz="3200" dirty="0" err="1" smtClean="0"/>
              <a:t>get</a:t>
            </a:r>
            <a:r>
              <a:rPr lang="pt-PT" sz="3200" dirty="0" smtClean="0"/>
              <a:t> to </a:t>
            </a:r>
            <a:r>
              <a:rPr lang="pt-PT" sz="3200" dirty="0" err="1" smtClean="0"/>
              <a:t>know</a:t>
            </a:r>
            <a:r>
              <a:rPr lang="pt-PT" sz="3200" dirty="0" smtClean="0"/>
              <a:t> </a:t>
            </a:r>
            <a:r>
              <a:rPr lang="pt-PT" sz="3200" dirty="0" err="1" smtClean="0"/>
              <a:t>each</a:t>
            </a:r>
            <a:r>
              <a:rPr lang="pt-PT" sz="3200" dirty="0" smtClean="0"/>
              <a:t> </a:t>
            </a:r>
            <a:r>
              <a:rPr lang="pt-PT" sz="3200" dirty="0" err="1" smtClean="0"/>
              <a:t>other</a:t>
            </a:r>
            <a:r>
              <a:rPr lang="pt-PT" sz="3200" dirty="0" smtClean="0"/>
              <a:t> a </a:t>
            </a:r>
            <a:r>
              <a:rPr lang="pt-PT" sz="3200" dirty="0" err="1" smtClean="0"/>
              <a:t>little</a:t>
            </a:r>
            <a:r>
              <a:rPr lang="pt-PT" sz="3200" dirty="0" smtClean="0"/>
              <a:t> </a:t>
            </a:r>
            <a:r>
              <a:rPr lang="pt-PT" sz="3200" dirty="0" err="1" smtClean="0"/>
              <a:t>better</a:t>
            </a:r>
            <a:r>
              <a:rPr lang="pt-PT" sz="3200" dirty="0" smtClean="0"/>
              <a:t>, </a:t>
            </a:r>
            <a:r>
              <a:rPr lang="pt-PT" sz="3200" dirty="0" err="1" smtClean="0"/>
              <a:t>so</a:t>
            </a:r>
            <a:r>
              <a:rPr lang="pt-PT" sz="3200" dirty="0" smtClean="0"/>
              <a:t> I </a:t>
            </a:r>
            <a:r>
              <a:rPr lang="pt-PT" sz="3200" dirty="0" err="1" smtClean="0"/>
              <a:t>have</a:t>
            </a:r>
            <a:r>
              <a:rPr lang="pt-PT" sz="3200" dirty="0" smtClean="0"/>
              <a:t> </a:t>
            </a:r>
            <a:r>
              <a:rPr lang="pt-PT" sz="3200" dirty="0" err="1" smtClean="0"/>
              <a:t>one</a:t>
            </a:r>
            <a:r>
              <a:rPr lang="pt-PT" sz="3200" dirty="0" smtClean="0"/>
              <a:t> rule: </a:t>
            </a:r>
            <a:r>
              <a:rPr lang="pt-PT" sz="3200" dirty="0" err="1" smtClean="0"/>
              <a:t>store</a:t>
            </a:r>
            <a:r>
              <a:rPr lang="pt-PT" sz="3200" dirty="0" smtClean="0"/>
              <a:t> </a:t>
            </a:r>
            <a:r>
              <a:rPr lang="pt-PT" sz="3200" dirty="0" err="1" smtClean="0"/>
              <a:t>your</a:t>
            </a:r>
            <a:r>
              <a:rPr lang="pt-PT" sz="3200" dirty="0" smtClean="0"/>
              <a:t> </a:t>
            </a:r>
            <a:r>
              <a:rPr lang="pt-PT" sz="3200" dirty="0" err="1" smtClean="0"/>
              <a:t>phones</a:t>
            </a:r>
            <a:r>
              <a:rPr lang="pt-PT" sz="3200" dirty="0" smtClean="0"/>
              <a:t> </a:t>
            </a:r>
            <a:r>
              <a:rPr lang="pt-PT" sz="3200" dirty="0" err="1" smtClean="0"/>
              <a:t>away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endParaRPr lang="pt-PT" sz="3200" dirty="0" smtClean="0"/>
          </a:p>
          <a:p>
            <a:pPr marL="0" indent="0" algn="ctr">
              <a:buNone/>
            </a:pPr>
            <a:r>
              <a:rPr lang="pt-PT" sz="3200" dirty="0" smtClean="0"/>
              <a:t>LET THE GAMES BEGIN!!!</a:t>
            </a:r>
          </a:p>
          <a:p>
            <a:pPr marL="0" indent="0" algn="ctr">
              <a:buNone/>
            </a:pPr>
            <a:endParaRPr lang="pt-PT" sz="3200" dirty="0"/>
          </a:p>
          <a:p>
            <a:pPr marL="0" indent="0" algn="r">
              <a:buNone/>
            </a:pPr>
            <a:r>
              <a:rPr lang="pt-PT" sz="3200" dirty="0" smtClean="0"/>
              <a:t>Come </a:t>
            </a:r>
            <a:r>
              <a:rPr lang="pt-PT" sz="3200" dirty="0" err="1" smtClean="0"/>
              <a:t>with</a:t>
            </a:r>
            <a:r>
              <a:rPr lang="pt-PT" sz="3200" dirty="0" smtClean="0"/>
              <a:t> </a:t>
            </a:r>
            <a:r>
              <a:rPr lang="pt-PT" sz="3200" dirty="0" err="1" smtClean="0"/>
              <a:t>us</a:t>
            </a:r>
            <a:r>
              <a:rPr lang="pt-PT" sz="3200" dirty="0" smtClean="0"/>
              <a:t>.</a:t>
            </a:r>
          </a:p>
        </p:txBody>
      </p:sp>
      <p:pic>
        <p:nvPicPr>
          <p:cNvPr id="7170" name="Picture 2" descr="C:\Users\Nuno\Desktop\Imagens\telemóvel sozin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60746"/>
            <a:ext cx="2013808" cy="11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err="1" smtClean="0"/>
              <a:t>Hi</a:t>
            </a:r>
            <a:r>
              <a:rPr lang="pt-PT" dirty="0" smtClean="0"/>
              <a:t> </a:t>
            </a:r>
            <a:r>
              <a:rPr lang="pt-PT" dirty="0" err="1" smtClean="0"/>
              <a:t>everybody</a:t>
            </a:r>
            <a:r>
              <a:rPr lang="pt-PT" dirty="0" smtClean="0"/>
              <a:t>!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0516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3200" dirty="0" err="1" smtClean="0"/>
              <a:t>My</a:t>
            </a:r>
            <a:r>
              <a:rPr lang="pt-PT" sz="3200" dirty="0" smtClean="0"/>
              <a:t> </a:t>
            </a:r>
            <a:r>
              <a:rPr lang="pt-PT" sz="3200" dirty="0" err="1" smtClean="0"/>
              <a:t>name</a:t>
            </a:r>
            <a:r>
              <a:rPr lang="pt-PT" sz="3200" dirty="0" smtClean="0"/>
              <a:t> </a:t>
            </a:r>
            <a:r>
              <a:rPr lang="pt-PT" sz="3200" dirty="0" err="1" smtClean="0"/>
              <a:t>is</a:t>
            </a:r>
            <a:r>
              <a:rPr lang="pt-PT" sz="3200" dirty="0" smtClean="0"/>
              <a:t> Eros. </a:t>
            </a:r>
            <a:r>
              <a:rPr lang="pt-PT" sz="3200" dirty="0" err="1" smtClean="0"/>
              <a:t>I’m</a:t>
            </a:r>
            <a:r>
              <a:rPr lang="pt-PT" sz="3200" dirty="0" smtClean="0"/>
              <a:t> portuguese, </a:t>
            </a:r>
            <a:r>
              <a:rPr lang="pt-PT" sz="3200" dirty="0" err="1" smtClean="0"/>
              <a:t>I’m</a:t>
            </a:r>
            <a:r>
              <a:rPr lang="pt-PT" sz="3200" dirty="0" smtClean="0"/>
              <a:t> 10 </a:t>
            </a:r>
            <a:r>
              <a:rPr lang="pt-PT" sz="3200" dirty="0" err="1" smtClean="0"/>
              <a:t>years</a:t>
            </a:r>
            <a:r>
              <a:rPr lang="pt-PT" sz="3200" dirty="0" smtClean="0"/>
              <a:t> </a:t>
            </a:r>
            <a:r>
              <a:rPr lang="pt-PT" sz="3200" dirty="0" err="1" smtClean="0"/>
              <a:t>old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I </a:t>
            </a:r>
            <a:r>
              <a:rPr lang="pt-PT" sz="3200" dirty="0" err="1" smtClean="0"/>
              <a:t>am</a:t>
            </a:r>
            <a:r>
              <a:rPr lang="pt-PT" sz="3200" dirty="0" smtClean="0"/>
              <a:t> </a:t>
            </a:r>
            <a:r>
              <a:rPr lang="pt-PT" sz="3200" dirty="0" err="1" smtClean="0"/>
              <a:t>from</a:t>
            </a:r>
            <a:r>
              <a:rPr lang="pt-PT" sz="3200" dirty="0" smtClean="0"/>
              <a:t> </a:t>
            </a:r>
            <a:r>
              <a:rPr lang="pt-PT" sz="3200" dirty="0" err="1" smtClean="0"/>
              <a:t>class</a:t>
            </a:r>
            <a:r>
              <a:rPr lang="pt-PT" sz="3200" dirty="0" smtClean="0"/>
              <a:t> B </a:t>
            </a: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fourth</a:t>
            </a:r>
            <a:r>
              <a:rPr lang="pt-PT" sz="3200" dirty="0" smtClean="0"/>
              <a:t> grade.</a:t>
            </a:r>
          </a:p>
          <a:p>
            <a:pPr marL="0" indent="0" algn="just">
              <a:buNone/>
            </a:pPr>
            <a:endParaRPr lang="pt-PT" sz="3200" dirty="0"/>
          </a:p>
          <a:p>
            <a:pPr marL="0" indent="0" algn="just">
              <a:buNone/>
            </a:pPr>
            <a:r>
              <a:rPr lang="pt-PT" sz="3200" dirty="0" err="1" smtClean="0"/>
              <a:t>This</a:t>
            </a:r>
            <a:r>
              <a:rPr lang="pt-PT" sz="3200" dirty="0" smtClean="0"/>
              <a:t> </a:t>
            </a:r>
            <a:r>
              <a:rPr lang="pt-PT" sz="3200" dirty="0" err="1" smtClean="0"/>
              <a:t>lady</a:t>
            </a:r>
            <a:r>
              <a:rPr lang="pt-PT" sz="3200" dirty="0" smtClean="0"/>
              <a:t> </a:t>
            </a:r>
            <a:r>
              <a:rPr lang="pt-PT" sz="3200" dirty="0" err="1" smtClean="0"/>
              <a:t>is</a:t>
            </a:r>
            <a:r>
              <a:rPr lang="pt-PT" sz="3200" dirty="0" smtClean="0"/>
              <a:t> </a:t>
            </a:r>
            <a:r>
              <a:rPr lang="pt-PT" sz="3200" dirty="0" err="1" smtClean="0"/>
              <a:t>teacher</a:t>
            </a:r>
            <a:r>
              <a:rPr lang="pt-PT" sz="3200" dirty="0" smtClean="0"/>
              <a:t> Cristina, </a:t>
            </a:r>
            <a:r>
              <a:rPr lang="pt-PT" sz="3200" dirty="0" err="1" smtClean="0"/>
              <a:t>and</a:t>
            </a:r>
            <a:r>
              <a:rPr lang="pt-PT" sz="3200" dirty="0" smtClean="0"/>
              <a:t> </a:t>
            </a:r>
            <a:r>
              <a:rPr lang="pt-PT" sz="3200" dirty="0" err="1" smtClean="0"/>
              <a:t>she</a:t>
            </a:r>
            <a:r>
              <a:rPr lang="pt-PT" sz="3200" dirty="0" smtClean="0"/>
              <a:t> </a:t>
            </a:r>
            <a:r>
              <a:rPr lang="pt-PT" sz="3200" dirty="0" err="1" smtClean="0"/>
              <a:t>is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school</a:t>
            </a:r>
            <a:r>
              <a:rPr lang="pt-PT" sz="3200" dirty="0" smtClean="0"/>
              <a:t> </a:t>
            </a:r>
            <a:r>
              <a:rPr lang="pt-PT" sz="3200" dirty="0" err="1" smtClean="0"/>
              <a:t>headmistress</a:t>
            </a:r>
            <a:r>
              <a:rPr lang="pt-PT" sz="3200" dirty="0" smtClean="0"/>
              <a:t>.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8937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2276872"/>
            <a:ext cx="7520940" cy="2403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3200" dirty="0" smtClean="0"/>
              <a:t>I </a:t>
            </a:r>
            <a:r>
              <a:rPr lang="pt-PT" sz="3200" dirty="0" err="1" smtClean="0"/>
              <a:t>think</a:t>
            </a:r>
            <a:r>
              <a:rPr lang="pt-PT" sz="3200" dirty="0" smtClean="0"/>
              <a:t> </a:t>
            </a:r>
            <a:r>
              <a:rPr lang="pt-PT" sz="3200" dirty="0" err="1" smtClean="0"/>
              <a:t>this</a:t>
            </a:r>
            <a:r>
              <a:rPr lang="pt-PT" sz="3200" dirty="0" smtClean="0"/>
              <a:t> </a:t>
            </a:r>
            <a:r>
              <a:rPr lang="pt-PT" sz="3200" dirty="0" err="1" smtClean="0"/>
              <a:t>is</a:t>
            </a:r>
            <a:r>
              <a:rPr lang="pt-PT" sz="3200" dirty="0" smtClean="0"/>
              <a:t> </a:t>
            </a:r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right</a:t>
            </a:r>
            <a:r>
              <a:rPr lang="pt-PT" sz="3200" dirty="0" smtClean="0"/>
              <a:t> time for </a:t>
            </a:r>
            <a:r>
              <a:rPr lang="pt-PT" sz="3200" dirty="0" err="1" smtClean="0"/>
              <a:t>everybody</a:t>
            </a:r>
            <a:r>
              <a:rPr lang="pt-PT" sz="3200" dirty="0" smtClean="0"/>
              <a:t> </a:t>
            </a:r>
            <a:r>
              <a:rPr lang="pt-PT" sz="3200" dirty="0" err="1" smtClean="0"/>
              <a:t>introduces</a:t>
            </a:r>
            <a:r>
              <a:rPr lang="pt-PT" sz="3200" dirty="0" smtClean="0"/>
              <a:t> </a:t>
            </a:r>
            <a:r>
              <a:rPr lang="pt-PT" sz="3200" dirty="0" err="1" smtClean="0"/>
              <a:t>himself</a:t>
            </a:r>
            <a:r>
              <a:rPr lang="pt-PT" sz="3200" dirty="0" smtClean="0"/>
              <a:t>, </a:t>
            </a:r>
            <a:r>
              <a:rPr lang="pt-PT" sz="3200" dirty="0" err="1" smtClean="0"/>
              <a:t>don’t</a:t>
            </a:r>
            <a:r>
              <a:rPr lang="pt-PT" sz="3200" dirty="0" smtClean="0"/>
              <a:t> </a:t>
            </a:r>
            <a:r>
              <a:rPr lang="pt-PT" sz="3200" dirty="0" err="1" smtClean="0"/>
              <a:t>you</a:t>
            </a:r>
            <a:r>
              <a:rPr lang="pt-PT" sz="3200" dirty="0" smtClean="0"/>
              <a:t> </a:t>
            </a:r>
            <a:r>
              <a:rPr lang="pt-PT" sz="3200" dirty="0" err="1" smtClean="0"/>
              <a:t>think</a:t>
            </a:r>
            <a:r>
              <a:rPr lang="pt-PT" sz="3200" dirty="0" smtClean="0"/>
              <a:t>?</a:t>
            </a:r>
          </a:p>
          <a:p>
            <a:pPr marL="0" indent="0" algn="just">
              <a:buNone/>
            </a:pPr>
            <a:endParaRPr lang="pt-PT" sz="3200" dirty="0"/>
          </a:p>
        </p:txBody>
      </p:sp>
      <p:pic>
        <p:nvPicPr>
          <p:cNvPr id="1026" name="Picture 2" descr="C:\Users\Nuno\Desktop\Imagens\Mã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215707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772816"/>
            <a:ext cx="7520940" cy="29076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3200" dirty="0" err="1" smtClean="0"/>
              <a:t>Please</a:t>
            </a:r>
            <a:r>
              <a:rPr lang="pt-PT" sz="3200" dirty="0" smtClean="0"/>
              <a:t> </a:t>
            </a:r>
            <a:r>
              <a:rPr lang="pt-PT" sz="3200" dirty="0" err="1" smtClean="0"/>
              <a:t>tell</a:t>
            </a:r>
            <a:r>
              <a:rPr lang="pt-PT" sz="3200" dirty="0" smtClean="0"/>
              <a:t> </a:t>
            </a:r>
            <a:r>
              <a:rPr lang="pt-PT" sz="3200" dirty="0" err="1" smtClean="0"/>
              <a:t>us</a:t>
            </a:r>
            <a:r>
              <a:rPr lang="pt-PT" sz="3200" dirty="0" smtClean="0"/>
              <a:t>:</a:t>
            </a:r>
          </a:p>
          <a:p>
            <a:pPr marL="0" indent="0">
              <a:buNone/>
            </a:pPr>
            <a:endParaRPr lang="pt-PT" sz="3200" dirty="0" smtClean="0"/>
          </a:p>
          <a:p>
            <a:pPr marL="457200" indent="-457200">
              <a:buFontTx/>
              <a:buChar char="-"/>
            </a:pPr>
            <a:r>
              <a:rPr lang="pt-PT" sz="3200" dirty="0" err="1" smtClean="0"/>
              <a:t>your</a:t>
            </a:r>
            <a:r>
              <a:rPr lang="pt-PT" sz="3200" dirty="0" smtClean="0"/>
              <a:t> </a:t>
            </a:r>
            <a:r>
              <a:rPr lang="pt-PT" sz="3200" dirty="0" err="1" smtClean="0"/>
              <a:t>name</a:t>
            </a:r>
            <a:r>
              <a:rPr lang="pt-PT" sz="3200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pt-PT" sz="3200" dirty="0" err="1" smtClean="0"/>
              <a:t>your</a:t>
            </a:r>
            <a:r>
              <a:rPr lang="pt-PT" sz="3200" dirty="0" smtClean="0"/>
              <a:t> age;</a:t>
            </a:r>
          </a:p>
          <a:p>
            <a:pPr marL="457200" indent="-457200">
              <a:buFontTx/>
              <a:buChar char="-"/>
            </a:pPr>
            <a:r>
              <a:rPr lang="pt-PT" sz="3200" dirty="0" err="1"/>
              <a:t>y</a:t>
            </a:r>
            <a:r>
              <a:rPr lang="pt-PT" sz="3200" dirty="0" err="1" smtClean="0"/>
              <a:t>our</a:t>
            </a:r>
            <a:r>
              <a:rPr lang="pt-PT" sz="3200" dirty="0" smtClean="0"/>
              <a:t> country.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9803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Thank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!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772816"/>
            <a:ext cx="7520940" cy="290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200" dirty="0" smtClean="0"/>
              <a:t>I </a:t>
            </a:r>
            <a:r>
              <a:rPr lang="pt-PT" sz="3200" dirty="0" err="1" smtClean="0"/>
              <a:t>really</a:t>
            </a:r>
            <a:r>
              <a:rPr lang="pt-PT" sz="3200" dirty="0" smtClean="0"/>
              <a:t> </a:t>
            </a:r>
            <a:r>
              <a:rPr lang="pt-PT" sz="3200" dirty="0" err="1" smtClean="0"/>
              <a:t>liked</a:t>
            </a:r>
            <a:r>
              <a:rPr lang="pt-PT" sz="3200" dirty="0" smtClean="0"/>
              <a:t> to </a:t>
            </a:r>
            <a:r>
              <a:rPr lang="pt-PT" sz="3200" dirty="0" err="1" smtClean="0"/>
              <a:t>learn</a:t>
            </a:r>
            <a:r>
              <a:rPr lang="pt-PT" sz="3200" dirty="0" smtClean="0"/>
              <a:t> a bit </a:t>
            </a:r>
            <a:r>
              <a:rPr lang="pt-PT" sz="3200" dirty="0" err="1" smtClean="0"/>
              <a:t>about</a:t>
            </a:r>
            <a:r>
              <a:rPr lang="pt-PT" sz="3200" dirty="0" smtClean="0"/>
              <a:t> </a:t>
            </a:r>
            <a:r>
              <a:rPr lang="pt-PT" sz="3200" dirty="0" err="1" smtClean="0"/>
              <a:t>you</a:t>
            </a:r>
            <a:r>
              <a:rPr lang="pt-P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5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24744"/>
            <a:ext cx="7520940" cy="35557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3200" dirty="0" smtClean="0"/>
          </a:p>
          <a:p>
            <a:pPr marL="0" indent="0">
              <a:buNone/>
            </a:pPr>
            <a:endParaRPr lang="pt-PT" sz="3200" dirty="0"/>
          </a:p>
          <a:p>
            <a:pPr marL="0" indent="0">
              <a:buNone/>
            </a:pPr>
            <a:endParaRPr lang="pt-PT" sz="3200" dirty="0" smtClean="0"/>
          </a:p>
          <a:p>
            <a:pPr marL="0" indent="0">
              <a:buNone/>
            </a:pPr>
            <a:endParaRPr lang="pt-PT" sz="3200" dirty="0"/>
          </a:p>
          <a:p>
            <a:pPr marL="0" indent="0">
              <a:buNone/>
            </a:pPr>
            <a:endParaRPr lang="pt-PT" sz="3200" dirty="0" smtClean="0"/>
          </a:p>
          <a:p>
            <a:pPr marL="0" indent="0">
              <a:buNone/>
            </a:pPr>
            <a:r>
              <a:rPr lang="pt-PT" sz="3200" dirty="0" err="1" smtClean="0"/>
              <a:t>Now</a:t>
            </a:r>
            <a:r>
              <a:rPr lang="pt-PT" sz="3200" dirty="0" smtClean="0"/>
              <a:t>, </a:t>
            </a:r>
            <a:r>
              <a:rPr lang="pt-PT" sz="3200" dirty="0" err="1" smtClean="0"/>
              <a:t>please</a:t>
            </a:r>
            <a:r>
              <a:rPr lang="pt-PT" sz="3200" dirty="0" smtClean="0"/>
              <a:t> </a:t>
            </a:r>
            <a:r>
              <a:rPr lang="pt-PT" sz="3200" dirty="0" err="1" smtClean="0"/>
              <a:t>watch</a:t>
            </a:r>
            <a:r>
              <a:rPr lang="pt-PT" sz="3200" dirty="0" smtClean="0"/>
              <a:t> </a:t>
            </a:r>
            <a:r>
              <a:rPr lang="pt-PT" sz="3200" dirty="0" err="1" smtClean="0"/>
              <a:t>this</a:t>
            </a:r>
            <a:r>
              <a:rPr lang="pt-PT" sz="3200" dirty="0" smtClean="0"/>
              <a:t> </a:t>
            </a:r>
            <a:r>
              <a:rPr lang="pt-PT" sz="3200" dirty="0" err="1" smtClean="0"/>
              <a:t>movie</a:t>
            </a:r>
            <a:r>
              <a:rPr lang="pt-PT" sz="3200" dirty="0" smtClean="0"/>
              <a:t> </a:t>
            </a:r>
            <a:r>
              <a:rPr lang="pt-PT" sz="3200" dirty="0" err="1" smtClean="0"/>
              <a:t>with</a:t>
            </a:r>
            <a:r>
              <a:rPr lang="pt-PT" sz="3200" dirty="0" smtClean="0"/>
              <a:t> me.</a:t>
            </a:r>
            <a:endParaRPr lang="pt-PT" sz="3200" dirty="0"/>
          </a:p>
        </p:txBody>
      </p:sp>
      <p:pic>
        <p:nvPicPr>
          <p:cNvPr id="2050" name="Picture 2" descr="C:\Users\Nuno\Desktop\Imagens\fita de cin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520940" cy="548640"/>
          </a:xfrm>
        </p:spPr>
        <p:txBody>
          <a:bodyPr/>
          <a:lstStyle/>
          <a:p>
            <a:r>
              <a:rPr lang="pt-PT" dirty="0">
                <a:hlinkClick r:id="rId2"/>
              </a:rPr>
              <a:t>https://</a:t>
            </a:r>
            <a:r>
              <a:rPr lang="pt-PT" dirty="0" smtClean="0">
                <a:hlinkClick r:id="rId2"/>
              </a:rPr>
              <a:t>www.youtube.com/watch?v=LT9z2CTuKLA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93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3200" dirty="0" err="1" smtClean="0"/>
              <a:t>We</a:t>
            </a:r>
            <a:r>
              <a:rPr lang="pt-PT" sz="3200" dirty="0" smtClean="0"/>
              <a:t> live in a time </a:t>
            </a:r>
            <a:r>
              <a:rPr lang="pt-PT" sz="3200" dirty="0" err="1" smtClean="0"/>
              <a:t>where</a:t>
            </a:r>
            <a:r>
              <a:rPr lang="pt-PT" sz="3200" dirty="0" smtClean="0"/>
              <a:t> </a:t>
            </a:r>
            <a:r>
              <a:rPr lang="pt-PT" sz="3200" dirty="0" err="1" smtClean="0"/>
              <a:t>technologies</a:t>
            </a:r>
            <a:r>
              <a:rPr lang="pt-PT" sz="3200" dirty="0" smtClean="0"/>
              <a:t> are </a:t>
            </a:r>
            <a:r>
              <a:rPr lang="pt-PT" sz="3200" dirty="0" err="1" smtClean="0"/>
              <a:t>part</a:t>
            </a:r>
            <a:r>
              <a:rPr lang="pt-PT" sz="3200" dirty="0" smtClean="0"/>
              <a:t> </a:t>
            </a: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our</a:t>
            </a:r>
            <a:r>
              <a:rPr lang="pt-PT" sz="3200" dirty="0" smtClean="0"/>
              <a:t> lives.</a:t>
            </a:r>
          </a:p>
          <a:p>
            <a:pPr marL="0" indent="0" algn="just">
              <a:buNone/>
            </a:pPr>
            <a:endParaRPr lang="pt-PT" sz="3200" dirty="0" smtClean="0"/>
          </a:p>
          <a:p>
            <a:pPr marL="0" indent="0" algn="just">
              <a:buNone/>
            </a:pPr>
            <a:endParaRPr lang="pt-PT" sz="3200" dirty="0"/>
          </a:p>
          <a:p>
            <a:pPr marL="0" indent="0" algn="just">
              <a:buNone/>
            </a:pPr>
            <a:r>
              <a:rPr lang="pt-PT" sz="3200" dirty="0" err="1" smtClean="0"/>
              <a:t>However</a:t>
            </a:r>
            <a:r>
              <a:rPr lang="pt-PT" sz="3200" dirty="0" smtClean="0"/>
              <a:t>, </a:t>
            </a:r>
            <a:r>
              <a:rPr lang="pt-PT" sz="3200" dirty="0" err="1" smtClean="0"/>
              <a:t>we</a:t>
            </a:r>
            <a:r>
              <a:rPr lang="pt-PT" sz="3200" dirty="0" smtClean="0"/>
              <a:t> </a:t>
            </a:r>
            <a:r>
              <a:rPr lang="pt-PT" sz="3200" dirty="0" err="1" smtClean="0"/>
              <a:t>can’t</a:t>
            </a:r>
            <a:r>
              <a:rPr lang="pt-PT" sz="3200" dirty="0" smtClean="0"/>
              <a:t>  </a:t>
            </a:r>
            <a:r>
              <a:rPr lang="pt-PT" sz="3200" dirty="0" err="1" smtClean="0"/>
              <a:t>let</a:t>
            </a:r>
            <a:r>
              <a:rPr lang="pt-PT" sz="3200" dirty="0" smtClean="0"/>
              <a:t> </a:t>
            </a:r>
            <a:r>
              <a:rPr lang="pt-PT" sz="3200" dirty="0" err="1" smtClean="0"/>
              <a:t>them</a:t>
            </a:r>
            <a:r>
              <a:rPr lang="pt-PT" sz="3200" dirty="0" smtClean="0"/>
              <a:t> rule </a:t>
            </a:r>
            <a:r>
              <a:rPr lang="pt-PT" sz="3200" dirty="0" err="1" smtClean="0"/>
              <a:t>us</a:t>
            </a:r>
            <a:r>
              <a:rPr lang="pt-PT" sz="3200" dirty="0" smtClean="0"/>
              <a:t>.</a:t>
            </a:r>
            <a:endParaRPr lang="pt-PT" sz="3200" dirty="0"/>
          </a:p>
        </p:txBody>
      </p:sp>
      <p:pic>
        <p:nvPicPr>
          <p:cNvPr id="3074" name="Picture 2" descr="C:\Users\Nuno\Desktop\Imagens\vício 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475">
            <a:off x="6403783" y="1628800"/>
            <a:ext cx="212865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uno\Desktop\Imagens\vício 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366">
            <a:off x="1187624" y="3717032"/>
            <a:ext cx="2304678" cy="12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548680"/>
            <a:ext cx="7876356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PT" sz="3200" dirty="0" smtClean="0"/>
          </a:p>
          <a:p>
            <a:pPr marL="0" indent="0" algn="just">
              <a:buNone/>
            </a:pPr>
            <a:endParaRPr lang="pt-PT" sz="3200" dirty="0"/>
          </a:p>
          <a:p>
            <a:pPr marL="0" indent="0" algn="just">
              <a:buNone/>
            </a:pPr>
            <a:endParaRPr lang="pt-PT" sz="3200" dirty="0" smtClean="0"/>
          </a:p>
          <a:p>
            <a:pPr marL="0" indent="0" algn="just">
              <a:buNone/>
            </a:pPr>
            <a:r>
              <a:rPr lang="pt-PT" sz="3200" dirty="0" err="1" smtClean="0"/>
              <a:t>If</a:t>
            </a:r>
            <a:r>
              <a:rPr lang="pt-PT" sz="3200" dirty="0" smtClean="0"/>
              <a:t> </a:t>
            </a:r>
            <a:r>
              <a:rPr lang="pt-PT" sz="3200" dirty="0" err="1" smtClean="0"/>
              <a:t>we</a:t>
            </a:r>
            <a:r>
              <a:rPr lang="pt-PT" sz="3200" dirty="0" smtClean="0"/>
              <a:t> </a:t>
            </a:r>
            <a:r>
              <a:rPr lang="pt-PT" sz="3200" dirty="0" err="1" smtClean="0"/>
              <a:t>think</a:t>
            </a:r>
            <a:r>
              <a:rPr lang="pt-PT" sz="3200" dirty="0" smtClean="0"/>
              <a:t> for a </a:t>
            </a:r>
            <a:r>
              <a:rPr lang="pt-PT" sz="3200" dirty="0" err="1" smtClean="0"/>
              <a:t>while</a:t>
            </a:r>
            <a:r>
              <a:rPr lang="pt-PT" sz="3200" dirty="0" smtClean="0"/>
              <a:t>, </a:t>
            </a:r>
            <a:r>
              <a:rPr lang="pt-PT" sz="3200" dirty="0" err="1" smtClean="0"/>
              <a:t>many</a:t>
            </a:r>
            <a:r>
              <a:rPr lang="pt-PT" sz="3200" dirty="0" smtClean="0"/>
              <a:t> </a:t>
            </a:r>
            <a:r>
              <a:rPr lang="pt-PT" sz="3200" dirty="0" err="1" smtClean="0"/>
              <a:t>bullying</a:t>
            </a:r>
            <a:r>
              <a:rPr lang="pt-PT" sz="3200" dirty="0" smtClean="0"/>
              <a:t> </a:t>
            </a:r>
            <a:r>
              <a:rPr lang="pt-PT" sz="3200" dirty="0" err="1" smtClean="0"/>
              <a:t>situations</a:t>
            </a:r>
            <a:r>
              <a:rPr lang="pt-PT" sz="3200" dirty="0" smtClean="0"/>
              <a:t> </a:t>
            </a:r>
            <a:r>
              <a:rPr lang="pt-PT" sz="3200" dirty="0" err="1" smtClean="0"/>
              <a:t>happen</a:t>
            </a:r>
            <a:r>
              <a:rPr lang="pt-PT" sz="3200" dirty="0" smtClean="0"/>
              <a:t> on-line.</a:t>
            </a:r>
            <a:endParaRPr lang="pt-PT" sz="3200" dirty="0"/>
          </a:p>
        </p:txBody>
      </p:sp>
      <p:pic>
        <p:nvPicPr>
          <p:cNvPr id="4098" name="Picture 2" descr="C:\Users\Nuno\Desktop\Imagens\criança tri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755">
            <a:off x="683569" y="620688"/>
            <a:ext cx="23875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uno\Desktop\Imagens\jovem tri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853">
            <a:off x="5724128" y="3284984"/>
            <a:ext cx="2574032" cy="14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</TotalTime>
  <Words>237</Words>
  <Application>Microsoft Office PowerPoint</Application>
  <PresentationFormat>Apresentação no Ecrã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Ângulos</vt:lpstr>
      <vt:lpstr>GAMES FOR THE FUTURE</vt:lpstr>
      <vt:lpstr>Hi everybody!</vt:lpstr>
      <vt:lpstr>Apresentação do PowerPoint</vt:lpstr>
      <vt:lpstr>Apresentação do PowerPoint</vt:lpstr>
      <vt:lpstr>Thank you!</vt:lpstr>
      <vt:lpstr>Apresentação do PowerPoint</vt:lpstr>
      <vt:lpstr>https://www.youtube.com/watch?v=LT9z2CTuKLA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YOU ARE INVITED TO PLAY  THE FUTURE GAMES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FOR THE FUTURE</dc:title>
  <dc:creator>Nuno</dc:creator>
  <cp:lastModifiedBy>c.peneda</cp:lastModifiedBy>
  <cp:revision>12</cp:revision>
  <dcterms:created xsi:type="dcterms:W3CDTF">2019-03-13T20:10:40Z</dcterms:created>
  <dcterms:modified xsi:type="dcterms:W3CDTF">2019-03-15T15:34:31Z</dcterms:modified>
</cp:coreProperties>
</file>