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5" r:id="rId6"/>
    <p:sldId id="264" r:id="rId7"/>
  </p:sldIdLst>
  <p:sldSz cx="9144000" cy="6858000" type="screen4x3"/>
  <p:notesSz cx="6797675" cy="99282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71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F95A-52A9-48EF-94D4-39A6161F725A}" type="datetimeFigureOut">
              <a:rPr lang="pt-PT" smtClean="0"/>
              <a:t>27-03-2019</a:t>
            </a:fld>
            <a:endParaRPr lang="pt-P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4A2A-1421-40FA-8E8C-96262077D327}" type="slidenum">
              <a:rPr lang="pt-PT" smtClean="0"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F95A-52A9-48EF-94D4-39A6161F725A}" type="datetimeFigureOut">
              <a:rPr lang="pt-PT" smtClean="0"/>
              <a:t>27-03-2019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4A2A-1421-40FA-8E8C-96262077D32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F95A-52A9-48EF-94D4-39A6161F725A}" type="datetimeFigureOut">
              <a:rPr lang="pt-PT" smtClean="0"/>
              <a:t>27-03-2019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4A2A-1421-40FA-8E8C-96262077D32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F95A-52A9-48EF-94D4-39A6161F725A}" type="datetimeFigureOut">
              <a:rPr lang="pt-PT" smtClean="0"/>
              <a:t>27-03-2019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4A2A-1421-40FA-8E8C-96262077D32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F95A-52A9-48EF-94D4-39A6161F725A}" type="datetimeFigureOut">
              <a:rPr lang="pt-PT" smtClean="0"/>
              <a:t>27-03-2019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4A2A-1421-40FA-8E8C-96262077D327}" type="slidenum">
              <a:rPr lang="pt-PT" smtClean="0"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F95A-52A9-48EF-94D4-39A6161F725A}" type="datetimeFigureOut">
              <a:rPr lang="pt-PT" smtClean="0"/>
              <a:t>27-03-2019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4A2A-1421-40FA-8E8C-96262077D32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F95A-52A9-48EF-94D4-39A6161F725A}" type="datetimeFigureOut">
              <a:rPr lang="pt-PT" smtClean="0"/>
              <a:t>27-03-2019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4A2A-1421-40FA-8E8C-96262077D32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F95A-52A9-48EF-94D4-39A6161F725A}" type="datetimeFigureOut">
              <a:rPr lang="pt-PT" smtClean="0"/>
              <a:t>27-03-2019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4A2A-1421-40FA-8E8C-96262077D32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F95A-52A9-48EF-94D4-39A6161F725A}" type="datetimeFigureOut">
              <a:rPr lang="pt-PT" smtClean="0"/>
              <a:t>27-03-2019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4A2A-1421-40FA-8E8C-96262077D32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F95A-52A9-48EF-94D4-39A6161F725A}" type="datetimeFigureOut">
              <a:rPr lang="pt-PT" smtClean="0"/>
              <a:t>27-03-2019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4A2A-1421-40FA-8E8C-96262077D32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F95A-52A9-48EF-94D4-39A6161F725A}" type="datetimeFigureOut">
              <a:rPr lang="pt-PT" smtClean="0"/>
              <a:t>27-03-2019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4394A2A-1421-40FA-8E8C-96262077D327}" type="slidenum">
              <a:rPr lang="pt-PT" smtClean="0"/>
              <a:t>‹nº›</a:t>
            </a:fld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B6F95A-52A9-48EF-94D4-39A6161F725A}" type="datetimeFigureOut">
              <a:rPr lang="pt-PT" smtClean="0"/>
              <a:t>27-03-2019</a:t>
            </a:fld>
            <a:endParaRPr lang="pt-P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394A2A-1421-40FA-8E8C-96262077D327}" type="slidenum">
              <a:rPr lang="pt-PT" smtClean="0"/>
              <a:t>‹nº›</a:t>
            </a:fld>
            <a:endParaRPr lang="pt-P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5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   </a:t>
            </a:r>
            <a:r>
              <a:rPr lang="pt-PT" dirty="0">
                <a:ea typeface="Calibri"/>
                <a:cs typeface="Times New Roman"/>
              </a:rPr>
              <a:t> </a:t>
            </a:r>
            <a:r>
              <a:rPr lang="pt-PT" dirty="0"/>
              <a:t>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22376" y="1916832"/>
            <a:ext cx="7772400" cy="4356484"/>
          </a:xfrm>
        </p:spPr>
        <p:txBody>
          <a:bodyPr>
            <a:normAutofit/>
          </a:bodyPr>
          <a:lstStyle/>
          <a:p>
            <a:pPr algn="ctr"/>
            <a:endParaRPr lang="pt-PT" sz="2400" dirty="0" smtClean="0">
              <a:solidFill>
                <a:schemeClr val="tx1"/>
              </a:solidFill>
              <a:latin typeface="+mj-lt"/>
            </a:endParaRPr>
          </a:p>
          <a:p>
            <a:pPr algn="just"/>
            <a:endParaRPr lang="pt-PT" sz="2400" dirty="0">
              <a:latin typeface="+mj-lt"/>
            </a:endParaRPr>
          </a:p>
          <a:p>
            <a:pPr algn="just"/>
            <a:endParaRPr lang="pt-PT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GB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PORTUGAL </a:t>
            </a:r>
            <a:r>
              <a:rPr lang="en-GB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MOBILITY</a:t>
            </a:r>
            <a:endParaRPr lang="pt-PT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GB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endParaRPr lang="pt-PT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TITLE: </a:t>
            </a:r>
            <a:r>
              <a:rPr lang="en-US" sz="2400" b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CYBERBULLYING IN EVERYDAY LIFE</a:t>
            </a:r>
            <a:endParaRPr lang="pt-PT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GB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endParaRPr lang="pt-PT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GB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18</a:t>
            </a:r>
            <a:r>
              <a:rPr lang="en-GB" sz="2400" b="1" baseline="30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TH</a:t>
            </a:r>
            <a:r>
              <a:rPr lang="en-GB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-22</a:t>
            </a:r>
            <a:r>
              <a:rPr lang="en-GB" sz="2400" b="1" baseline="30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TH</a:t>
            </a:r>
            <a:r>
              <a:rPr lang="en-GB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March 2019</a:t>
            </a:r>
            <a:endParaRPr lang="pt-PT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/>
            <a:endParaRPr lang="pt-PT" sz="2400" dirty="0" smtClean="0">
              <a:solidFill>
                <a:schemeClr val="tx1"/>
              </a:solidFill>
              <a:latin typeface="+mj-lt"/>
            </a:endParaRPr>
          </a:p>
          <a:p>
            <a:pPr algn="just"/>
            <a:endParaRPr lang="pt-PT" sz="2400" dirty="0">
              <a:latin typeface="+mj-lt"/>
            </a:endParaRPr>
          </a:p>
          <a:p>
            <a:pPr algn="just"/>
            <a:endParaRPr lang="pt-PT" sz="2400" dirty="0" smtClean="0">
              <a:solidFill>
                <a:schemeClr val="tx1"/>
              </a:solidFill>
              <a:latin typeface="+mj-lt"/>
            </a:endParaRPr>
          </a:p>
          <a:p>
            <a:pPr algn="just"/>
            <a:endParaRPr lang="pt-PT" dirty="0" smtClean="0">
              <a:solidFill>
                <a:schemeClr val="tx1"/>
              </a:solidFill>
              <a:latin typeface="+mj-lt"/>
            </a:endParaRPr>
          </a:p>
          <a:p>
            <a:pPr algn="just"/>
            <a:endParaRPr lang="pt-PT" dirty="0">
              <a:latin typeface="+mj-lt"/>
            </a:endParaRPr>
          </a:p>
          <a:p>
            <a:pPr algn="just"/>
            <a:endParaRPr lang="pt-PT" dirty="0" smtClean="0">
              <a:solidFill>
                <a:schemeClr val="tx1"/>
              </a:solidFill>
              <a:latin typeface="+mj-lt"/>
            </a:endParaRPr>
          </a:p>
          <a:p>
            <a:pPr algn="just"/>
            <a:endParaRPr lang="pt-PT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pt-PT" dirty="0">
              <a:solidFill>
                <a:schemeClr val="tx1"/>
              </a:solidFill>
            </a:endParaRPr>
          </a:p>
          <a:p>
            <a:pPr algn="just"/>
            <a:endParaRPr lang="pt-PT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prof\Desktop\logo 1 00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3" y="5805264"/>
            <a:ext cx="1044625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10" descr="27657075_340404236440465_5932213237781291128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167151"/>
            <a:ext cx="1152127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Slika 1" descr="Povezana sli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2" r="11958"/>
          <a:stretch>
            <a:fillRect/>
          </a:stretch>
        </p:blipFill>
        <p:spPr bwMode="auto">
          <a:xfrm>
            <a:off x="971600" y="193787"/>
            <a:ext cx="1296144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Slika 2" descr="Rezultat iskanja slik za this project is fund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440" y="167151"/>
            <a:ext cx="2784616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m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7"/>
          <a:stretch>
            <a:fillRect/>
          </a:stretch>
        </p:blipFill>
        <p:spPr bwMode="auto">
          <a:xfrm>
            <a:off x="6876257" y="120149"/>
            <a:ext cx="144016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pt-PT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en-GB" alt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pt-PT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</a:t>
            </a:r>
            <a:endParaRPr kumimoji="0" lang="en-GB" alt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0788" algn="r"/>
              </a:tabLst>
            </a:pPr>
            <a:endParaRPr kumimoji="0" lang="pt-PT" alt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395536" y="126876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4800" i="1" u="sng" dirty="0"/>
              <a:t>PROJETO ERASMUS + </a:t>
            </a:r>
            <a:endParaRPr lang="pt-PT" sz="4800" i="1" u="sng" dirty="0" smtClean="0"/>
          </a:p>
          <a:p>
            <a:pPr algn="ctr"/>
            <a:r>
              <a:rPr lang="pt-PT" sz="4800" i="1" u="sng" dirty="0" smtClean="0"/>
              <a:t>“</a:t>
            </a:r>
            <a:r>
              <a:rPr lang="pt-PT" sz="4800" i="1" u="sng" dirty="0"/>
              <a:t>I AM NOT A TARGET</a:t>
            </a:r>
            <a:r>
              <a:rPr lang="pt-PT" sz="48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193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i="1" u="sng" dirty="0" smtClean="0"/>
              <a:t>PROJETO ERASMUS + “I AM NOT A TARGET</a:t>
            </a:r>
            <a:r>
              <a:rPr lang="pt-PT" sz="3600" dirty="0" smtClean="0"/>
              <a:t>”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4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Friendship </a:t>
            </a:r>
            <a:r>
              <a:rPr lang="en-US" sz="4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Bracelets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One </a:t>
            </a:r>
            <a:r>
              <a:rPr lang="en-US" dirty="0"/>
              <a:t>of the activities carried out in Mobility Week in Portugal was called Bracelets of Friendship.</a:t>
            </a:r>
          </a:p>
          <a:p>
            <a:pPr marL="0" indent="0">
              <a:buNone/>
            </a:pPr>
            <a:r>
              <a:rPr lang="en-US" dirty="0" smtClean="0"/>
              <a:t>       In </a:t>
            </a:r>
            <a:r>
              <a:rPr lang="en-US" dirty="0"/>
              <a:t>an environment of sharing, help and friendship, the six countries gathered (Greece, Cyprus, Romania, Spain, Italy and Portugal) painted national flags and built bracelets that were placed on each participant's wrist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Slika 1" descr="Povezana sli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2" r="11958"/>
          <a:stretch>
            <a:fillRect/>
          </a:stretch>
        </p:blipFill>
        <p:spPr bwMode="auto">
          <a:xfrm>
            <a:off x="971600" y="193787"/>
            <a:ext cx="1296144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2" descr="Rezultat iskanja slik za this project is fund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440" y="167151"/>
            <a:ext cx="2784616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27657075_340404236440465_5932213237781291128_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167151"/>
            <a:ext cx="1152127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7"/>
          <a:stretch>
            <a:fillRect/>
          </a:stretch>
        </p:blipFill>
        <p:spPr bwMode="auto">
          <a:xfrm>
            <a:off x="6876257" y="120149"/>
            <a:ext cx="144016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09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Here are some images of this special moment.</a:t>
            </a:r>
            <a:endParaRPr lang="pt-PT" dirty="0"/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7" name="Slika 1" descr="Povezana sli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2" r="11958"/>
          <a:stretch>
            <a:fillRect/>
          </a:stretch>
        </p:blipFill>
        <p:spPr bwMode="auto">
          <a:xfrm>
            <a:off x="971600" y="193787"/>
            <a:ext cx="1296144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2" descr="Rezultat iskanja slik za this project is fund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440" y="167151"/>
            <a:ext cx="2784616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27657075_340404236440465_5932213237781291128_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167151"/>
            <a:ext cx="1152127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7"/>
          <a:stretch>
            <a:fillRect/>
          </a:stretch>
        </p:blipFill>
        <p:spPr bwMode="auto">
          <a:xfrm>
            <a:off x="6876257" y="120149"/>
            <a:ext cx="144016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prof\Desktop\IMG_20190321_103826_resized_20190323_09024443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35" y="2852936"/>
            <a:ext cx="4592959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rof\Desktop\IMG_20190321_102920_resized_20190323_09024284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831" y="3140968"/>
            <a:ext cx="3384376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16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pt-PT" sz="6000" dirty="0"/>
          </a:p>
        </p:txBody>
      </p:sp>
      <p:pic>
        <p:nvPicPr>
          <p:cNvPr id="4098" name="Picture 2" descr="C:\Users\prof\Desktop\IMG_20190321_103005_resized_20190323_0902434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78841"/>
            <a:ext cx="3574363" cy="2573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1" descr="Povezana sli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2" r="11958"/>
          <a:stretch>
            <a:fillRect/>
          </a:stretch>
        </p:blipFill>
        <p:spPr bwMode="auto">
          <a:xfrm>
            <a:off x="971600" y="193787"/>
            <a:ext cx="1296144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2" descr="Rezultat iskanja slik za this project is fund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440" y="167151"/>
            <a:ext cx="2784616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27657075_340404236440465_5932213237781291128_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167151"/>
            <a:ext cx="1152127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7"/>
          <a:stretch>
            <a:fillRect/>
          </a:stretch>
        </p:blipFill>
        <p:spPr bwMode="auto">
          <a:xfrm>
            <a:off x="6876257" y="120149"/>
            <a:ext cx="144016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rof\Desktop\IMG_20190321_103001_resized_20190323_09024319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3816425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rof\Desktop\IMG_20190321_103814_BURST001_COVER_resized_20190323_09024422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7560841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27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5122" name="Picture 2" descr="C:\Users\prof\Desktop\IMG_20190321_104855_resized_20190327_0245552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043972"/>
            <a:ext cx="3096344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1" descr="Povezana sli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2" r="11958"/>
          <a:stretch>
            <a:fillRect/>
          </a:stretch>
        </p:blipFill>
        <p:spPr bwMode="auto">
          <a:xfrm>
            <a:off x="971600" y="193787"/>
            <a:ext cx="1296144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2" descr="Rezultat iskanja slik za this project is fund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440" y="167151"/>
            <a:ext cx="2784616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27657075_340404236440465_5932213237781291128_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167151"/>
            <a:ext cx="1152127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7"/>
          <a:stretch>
            <a:fillRect/>
          </a:stretch>
        </p:blipFill>
        <p:spPr bwMode="auto">
          <a:xfrm>
            <a:off x="6876257" y="120149"/>
            <a:ext cx="144016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rof\Desktop\IMG_20190321_104825_resized_20190327_02455602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900" y="1052736"/>
            <a:ext cx="3808648" cy="2474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rof\Desktop\IMG_20190321_104953_resized_20190327_02455670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32" y="3356992"/>
            <a:ext cx="3744416" cy="2773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prof\Desktop\IMG_20190321_104707_resized_20190327_02455642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89040"/>
            <a:ext cx="4208580" cy="2341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24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6146" name="Picture 2" descr="C:\Users\prof\Desktop\IMG_20190321_104932_resized_20190327_02455486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848872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1" descr="Povezana sli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2" r="11958"/>
          <a:stretch>
            <a:fillRect/>
          </a:stretch>
        </p:blipFill>
        <p:spPr bwMode="auto">
          <a:xfrm>
            <a:off x="971600" y="193787"/>
            <a:ext cx="1296144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2" descr="Rezultat iskanja slik za this project is fund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440" y="167151"/>
            <a:ext cx="2784616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27657075_340404236440465_5932213237781291128_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167151"/>
            <a:ext cx="1152127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7"/>
          <a:stretch>
            <a:fillRect/>
          </a:stretch>
        </p:blipFill>
        <p:spPr bwMode="auto">
          <a:xfrm>
            <a:off x="6876257" y="120149"/>
            <a:ext cx="144016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24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96</Words>
  <Application>Microsoft Office PowerPoint</Application>
  <PresentationFormat>Apresentação no Ecrã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7" baseType="lpstr">
      <vt:lpstr>Fluxo</vt:lpstr>
      <vt:lpstr>     </vt:lpstr>
      <vt:lpstr>PROJETO ERASMUS + “I AM NOT A TARGET”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c.peneda</dc:creator>
  <cp:lastModifiedBy>c.peneda</cp:lastModifiedBy>
  <cp:revision>25</cp:revision>
  <cp:lastPrinted>2018-11-16T10:56:19Z</cp:lastPrinted>
  <dcterms:created xsi:type="dcterms:W3CDTF">2018-11-14T15:01:49Z</dcterms:created>
  <dcterms:modified xsi:type="dcterms:W3CDTF">2019-03-27T15:44:35Z</dcterms:modified>
</cp:coreProperties>
</file>