
<file path=[Content_Types].xml><?xml version="1.0" encoding="utf-8"?>
<Types xmlns="http://schemas.openxmlformats.org/package/2006/content-types"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797675" cy="99282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09" autoAdjust="0"/>
  </p:normalViewPr>
  <p:slideViewPr>
    <p:cSldViewPr>
      <p:cViewPr>
        <p:scale>
          <a:sx n="118" d="100"/>
          <a:sy n="118" d="100"/>
        </p:scale>
        <p:origin x="-14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99A3B-1ED8-486B-8B34-915ADD74674F}" type="datetimeFigureOut">
              <a:rPr lang="pt-PT" smtClean="0"/>
              <a:t>28-01-2019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FD3A9-17E4-43C4-A17E-04265A54D90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8138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FD3A9-17E4-43C4-A17E-04265A54D901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6572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F95A-52A9-48EF-94D4-39A6161F725A}" type="datetimeFigureOut">
              <a:rPr lang="pt-PT" smtClean="0"/>
              <a:t>28-01-2019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4394A2A-1421-40FA-8E8C-96262077D32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F95A-52A9-48EF-94D4-39A6161F725A}" type="datetimeFigureOut">
              <a:rPr lang="pt-PT" smtClean="0"/>
              <a:t>28-01-2019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4A2A-1421-40FA-8E8C-96262077D32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F95A-52A9-48EF-94D4-39A6161F725A}" type="datetimeFigureOut">
              <a:rPr lang="pt-PT" smtClean="0"/>
              <a:t>28-01-2019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4A2A-1421-40FA-8E8C-96262077D32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F95A-52A9-48EF-94D4-39A6161F725A}" type="datetimeFigureOut">
              <a:rPr lang="pt-PT" smtClean="0"/>
              <a:t>28-01-2019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4A2A-1421-40FA-8E8C-96262077D32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F95A-52A9-48EF-94D4-39A6161F725A}" type="datetimeFigureOut">
              <a:rPr lang="pt-PT" smtClean="0"/>
              <a:t>28-01-2019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4A2A-1421-40FA-8E8C-96262077D32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F95A-52A9-48EF-94D4-39A6161F725A}" type="datetimeFigureOut">
              <a:rPr lang="pt-PT" smtClean="0"/>
              <a:t>28-01-2019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4A2A-1421-40FA-8E8C-96262077D327}" type="slidenum">
              <a:rPr lang="pt-PT" smtClean="0"/>
              <a:t>‹nº›</a:t>
            </a:fld>
            <a:endParaRPr lang="pt-PT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F95A-52A9-48EF-94D4-39A6161F725A}" type="datetimeFigureOut">
              <a:rPr lang="pt-PT" smtClean="0"/>
              <a:t>28-01-2019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4A2A-1421-40FA-8E8C-96262077D327}" type="slidenum">
              <a:rPr lang="pt-PT" smtClean="0"/>
              <a:t>‹nº›</a:t>
            </a:fld>
            <a:endParaRPr lang="pt-PT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F95A-52A9-48EF-94D4-39A6161F725A}" type="datetimeFigureOut">
              <a:rPr lang="pt-PT" smtClean="0"/>
              <a:t>28-01-2019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4A2A-1421-40FA-8E8C-96262077D32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F95A-52A9-48EF-94D4-39A6161F725A}" type="datetimeFigureOut">
              <a:rPr lang="pt-PT" smtClean="0"/>
              <a:t>28-01-2019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4A2A-1421-40FA-8E8C-96262077D32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F95A-52A9-48EF-94D4-39A6161F725A}" type="datetimeFigureOut">
              <a:rPr lang="pt-PT" smtClean="0"/>
              <a:t>28-01-2019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4A2A-1421-40FA-8E8C-96262077D327}" type="slidenum">
              <a:rPr lang="pt-PT" smtClean="0"/>
              <a:t>‹nº›</a:t>
            </a:fld>
            <a:endParaRPr lang="pt-PT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F95A-52A9-48EF-94D4-39A6161F725A}" type="datetimeFigureOut">
              <a:rPr lang="pt-PT" smtClean="0"/>
              <a:t>28-01-2019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4A2A-1421-40FA-8E8C-96262077D327}" type="slidenum">
              <a:rPr lang="pt-PT" smtClean="0"/>
              <a:t>‹nº›</a:t>
            </a:fld>
            <a:endParaRPr lang="pt-PT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B6F95A-52A9-48EF-94D4-39A6161F725A}" type="datetimeFigureOut">
              <a:rPr lang="pt-PT" smtClean="0"/>
              <a:t>28-01-2019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B4394A2A-1421-40FA-8E8C-96262077D327}" type="slidenum">
              <a:rPr lang="pt-PT" smtClean="0"/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s://live.etwinning.net/events/event/6909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049288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200" i="1" u="sng" dirty="0">
                <a:solidFill>
                  <a:sysClr val="windowText" lastClr="000000"/>
                </a:solidFill>
              </a:rPr>
              <a:t>PROJETO ERASMUS + </a:t>
            </a:r>
            <a:r>
              <a:rPr lang="pt-PT" sz="3200" i="1" u="sng" dirty="0" smtClean="0">
                <a:solidFill>
                  <a:sysClr val="windowText" lastClr="000000"/>
                </a:solidFill>
              </a:rPr>
              <a:t/>
            </a:r>
            <a:br>
              <a:rPr lang="pt-PT" sz="3200" i="1" u="sng" dirty="0" smtClean="0">
                <a:solidFill>
                  <a:sysClr val="windowText" lastClr="000000"/>
                </a:solidFill>
              </a:rPr>
            </a:br>
            <a:r>
              <a:rPr lang="pt-PT" sz="3200" i="1" u="sng" dirty="0" smtClean="0">
                <a:solidFill>
                  <a:sysClr val="windowText" lastClr="000000"/>
                </a:solidFill>
              </a:rPr>
              <a:t>“</a:t>
            </a:r>
            <a:r>
              <a:rPr lang="pt-PT" sz="3200" i="1" u="sng" dirty="0">
                <a:solidFill>
                  <a:sysClr val="windowText" lastClr="000000"/>
                </a:solidFill>
              </a:rPr>
              <a:t>I AM NOT A TARGET</a:t>
            </a:r>
            <a:r>
              <a:rPr lang="pt-PT" sz="3200" dirty="0">
                <a:solidFill>
                  <a:sysClr val="windowText" lastClr="000000"/>
                </a:solidFill>
              </a:rPr>
              <a:t>”</a:t>
            </a:r>
            <a:r>
              <a:rPr lang="pt-PT" sz="3200" dirty="0" smtClean="0">
                <a:solidFill>
                  <a:sysClr val="windowText" lastClr="000000"/>
                </a:solidFill>
              </a:rPr>
              <a:t>   </a:t>
            </a:r>
            <a:r>
              <a:rPr lang="pt-PT" sz="3200" dirty="0" smtClean="0">
                <a:solidFill>
                  <a:sysClr val="windowText" lastClr="000000"/>
                </a:solidFill>
                <a:ea typeface="Calibri"/>
                <a:cs typeface="Times New Roman"/>
              </a:rPr>
              <a:t> </a:t>
            </a:r>
            <a:r>
              <a:rPr lang="pt-PT" sz="3200" dirty="0" smtClean="0">
                <a:solidFill>
                  <a:sysClr val="windowText" lastClr="000000"/>
                </a:solidFill>
              </a:rPr>
              <a:t> </a:t>
            </a:r>
            <a:endParaRPr lang="pt-PT" sz="3200" dirty="0">
              <a:solidFill>
                <a:sysClr val="windowText" lastClr="00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1977" y="2564904"/>
            <a:ext cx="7772400" cy="23762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dirty="0" smtClean="0"/>
              <a:t>    </a:t>
            </a:r>
            <a:r>
              <a:rPr lang="pt-PT" sz="3200" b="1" dirty="0" smtClean="0">
                <a:solidFill>
                  <a:srgbClr val="212529"/>
                </a:solidFill>
                <a:latin typeface="Montserrat"/>
              </a:rPr>
              <a:t>ETWINNING EVENTS:</a:t>
            </a:r>
            <a:endParaRPr lang="pt-PT" sz="3200" b="1" dirty="0" smtClean="0"/>
          </a:p>
          <a:p>
            <a:pPr algn="ctr"/>
            <a:r>
              <a:rPr lang="en-US" sz="3200" b="1" dirty="0" smtClean="0">
                <a:hlinkClick r:id="rId2"/>
              </a:rPr>
              <a:t>Shares </a:t>
            </a:r>
            <a:r>
              <a:rPr lang="en-US" sz="3200" b="1" dirty="0">
                <a:hlinkClick r:id="rId2"/>
              </a:rPr>
              <a:t>of Good Practices in Cyprus</a:t>
            </a:r>
            <a:endParaRPr lang="pt-PT" sz="3000" b="1" u="sng" dirty="0" smtClean="0">
              <a:ln w="50800"/>
              <a:solidFill>
                <a:schemeClr val="bg1">
                  <a:shade val="50000"/>
                </a:schemeClr>
              </a:solidFill>
              <a:latin typeface="+mj-lt"/>
            </a:endParaRPr>
          </a:p>
          <a:p>
            <a:pPr algn="ctr"/>
            <a:r>
              <a:rPr lang="pt-PT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Agrupamento de Escolas Emídio Navarro</a:t>
            </a:r>
          </a:p>
          <a:p>
            <a:pPr algn="ctr"/>
            <a:r>
              <a:rPr lang="pt-PT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EB da Cova da </a:t>
            </a:r>
            <a:r>
              <a:rPr lang="pt-PT" sz="2400" b="1" smtClean="0">
                <a:ln w="50800"/>
                <a:solidFill>
                  <a:schemeClr val="bg1">
                    <a:shade val="50000"/>
                  </a:schemeClr>
                </a:solidFill>
              </a:rPr>
              <a:t>Piedade </a:t>
            </a:r>
          </a:p>
          <a:p>
            <a:pPr algn="ctr"/>
            <a:r>
              <a:rPr lang="pt-PT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Portugal</a:t>
            </a:r>
            <a:endParaRPr lang="pt-PT" sz="2400" b="1" dirty="0" smtClean="0">
              <a:ln w="50800"/>
              <a:solidFill>
                <a:schemeClr val="bg1">
                  <a:shade val="50000"/>
                </a:schemeClr>
              </a:solidFill>
              <a:latin typeface="+mj-lt"/>
            </a:endParaRPr>
          </a:p>
          <a:p>
            <a:pPr algn="just"/>
            <a:endParaRPr lang="pt-PT" sz="2400" b="1" dirty="0" smtClean="0">
              <a:ln w="50800"/>
              <a:solidFill>
                <a:schemeClr val="bg1">
                  <a:shade val="50000"/>
                </a:schemeClr>
              </a:solidFill>
              <a:latin typeface="+mj-lt"/>
            </a:endParaRPr>
          </a:p>
          <a:p>
            <a:pPr algn="just"/>
            <a:endParaRPr lang="pt-PT" sz="2400" b="1" dirty="0">
              <a:ln w="50800"/>
              <a:solidFill>
                <a:schemeClr val="bg1">
                  <a:shade val="50000"/>
                </a:schemeClr>
              </a:solidFill>
              <a:latin typeface="+mj-lt"/>
            </a:endParaRPr>
          </a:p>
          <a:p>
            <a:pPr algn="just"/>
            <a:endParaRPr lang="pt-PT" sz="2400" b="1" dirty="0">
              <a:ln w="50800"/>
              <a:solidFill>
                <a:schemeClr val="bg1">
                  <a:shade val="50000"/>
                </a:schemeClr>
              </a:solidFill>
              <a:latin typeface="+mj-lt"/>
            </a:endParaRPr>
          </a:p>
          <a:p>
            <a:pPr algn="just"/>
            <a:endParaRPr lang="pt-PT" sz="2400" b="1" dirty="0" smtClean="0">
              <a:ln w="50800"/>
              <a:solidFill>
                <a:schemeClr val="bg1">
                  <a:shade val="50000"/>
                </a:schemeClr>
              </a:solidFill>
              <a:latin typeface="+mj-lt"/>
            </a:endParaRPr>
          </a:p>
          <a:p>
            <a:pPr algn="just"/>
            <a:endParaRPr lang="pt-PT" b="1" dirty="0" smtClean="0">
              <a:ln w="50800"/>
              <a:solidFill>
                <a:schemeClr val="bg1">
                  <a:shade val="50000"/>
                </a:schemeClr>
              </a:solidFill>
              <a:latin typeface="+mj-lt"/>
            </a:endParaRPr>
          </a:p>
          <a:p>
            <a:pPr algn="just"/>
            <a:endParaRPr lang="pt-PT" b="1" dirty="0">
              <a:ln w="50800"/>
              <a:solidFill>
                <a:schemeClr val="bg1">
                  <a:shade val="50000"/>
                </a:schemeClr>
              </a:solidFill>
              <a:latin typeface="+mj-lt"/>
            </a:endParaRPr>
          </a:p>
          <a:p>
            <a:pPr algn="just"/>
            <a:endParaRPr lang="pt-PT" b="1" dirty="0" smtClean="0">
              <a:ln w="50800"/>
              <a:solidFill>
                <a:schemeClr val="bg1">
                  <a:shade val="50000"/>
                </a:schemeClr>
              </a:solidFill>
              <a:latin typeface="+mj-lt"/>
            </a:endParaRPr>
          </a:p>
          <a:p>
            <a:pPr algn="just"/>
            <a:endParaRPr lang="pt-PT" b="1" dirty="0">
              <a:ln w="50800"/>
              <a:solidFill>
                <a:schemeClr val="bg1">
                  <a:shade val="50000"/>
                </a:schemeClr>
              </a:solidFill>
              <a:latin typeface="+mj-lt"/>
            </a:endParaRPr>
          </a:p>
          <a:p>
            <a:pPr algn="just"/>
            <a:endParaRPr lang="pt-PT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just"/>
            <a:endParaRPr lang="pt-PT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34" y="335475"/>
            <a:ext cx="7344816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prof\Desktop\logo 1 001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3" y="5805264"/>
            <a:ext cx="1044625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93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Part 1: </a:t>
            </a:r>
            <a:r>
              <a:rPr lang="en-US" u="sng" dirty="0" smtClean="0"/>
              <a:t>Brief </a:t>
            </a:r>
            <a:r>
              <a:rPr lang="en-US" u="sng" dirty="0"/>
              <a:t>introduction, with a passage from a </a:t>
            </a:r>
            <a:r>
              <a:rPr lang="en-US" u="sng" dirty="0" smtClean="0"/>
              <a:t>power point </a:t>
            </a:r>
            <a:r>
              <a:rPr lang="en-US" u="sng" dirty="0"/>
              <a:t>on Mobility to </a:t>
            </a:r>
            <a:r>
              <a:rPr lang="en-US" u="sng" dirty="0" smtClean="0"/>
              <a:t>       Cyprus.</a:t>
            </a:r>
            <a:endParaRPr lang="pt-PT" u="sng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34" y="335475"/>
            <a:ext cx="7344816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:\Users\user\Desktop\Formação Chipre\IMG_20190124_1048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28163"/>
            <a:ext cx="1835924" cy="12241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C:\Users\user\Desktop\Formação Chipre\IMG_20190124_112312_resized_20190124_07161373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31906"/>
            <a:ext cx="2113906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C:\Users\user\Desktop\Formação Chipre\IMG_20190124_090751_resized_20190124_07161104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16" y="3887889"/>
            <a:ext cx="3132385" cy="1872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C:\Users\user\Desktop\Formação Chipre\IMG_20190124_090711_resized_20190124_071610138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04864"/>
            <a:ext cx="5400040" cy="1440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C:\Users\user\Desktop\Formação Chipre\IMG_20190124_10484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49080"/>
            <a:ext cx="1440161" cy="18095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8409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Se</a:t>
            </a:r>
            <a:endParaRPr lang="pt-P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34" y="335475"/>
            <a:ext cx="7344816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51520" y="1412776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Part </a:t>
            </a:r>
            <a:r>
              <a:rPr lang="en-US" dirty="0"/>
              <a:t>II : </a:t>
            </a:r>
            <a:r>
              <a:rPr lang="en-US" u="sng" dirty="0"/>
              <a:t>Practical Activities developed </a:t>
            </a:r>
            <a:r>
              <a:rPr lang="en-US" u="sng" dirty="0" smtClean="0"/>
              <a:t>in Cyprus </a:t>
            </a:r>
            <a:r>
              <a:rPr lang="en-US" u="sng" dirty="0"/>
              <a:t>and shared with our school colleagues</a:t>
            </a:r>
            <a:r>
              <a:rPr lang="en-US" u="sng" dirty="0" smtClean="0"/>
              <a:t>.</a:t>
            </a:r>
          </a:p>
          <a:p>
            <a:endParaRPr lang="en-US" u="sng" dirty="0" smtClean="0"/>
          </a:p>
          <a:p>
            <a:r>
              <a:rPr lang="en-US" dirty="0"/>
              <a:t>First </a:t>
            </a:r>
            <a:r>
              <a:rPr lang="en-US" dirty="0" smtClean="0"/>
              <a:t>Activity: Collage </a:t>
            </a:r>
            <a:r>
              <a:rPr lang="en-US" dirty="0"/>
              <a:t>of stickers of different colors on the back of the </a:t>
            </a:r>
            <a:r>
              <a:rPr lang="en-US" dirty="0" smtClean="0"/>
              <a:t>participants…</a:t>
            </a:r>
            <a:endParaRPr lang="en-US" dirty="0"/>
          </a:p>
        </p:txBody>
      </p:sp>
      <p:pic>
        <p:nvPicPr>
          <p:cNvPr id="8" name="Picture 7" descr="C:\Users\user\Desktop\Formação Chipre\IMG_20190124_1113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32" y="2924944"/>
            <a:ext cx="3312088" cy="2457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C:\Users\user\Desktop\Formação Chipre\IMG_20190124_11141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24944"/>
            <a:ext cx="3600400" cy="28803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116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85800" y="1124744"/>
            <a:ext cx="7772400" cy="4209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Grouping </a:t>
            </a:r>
            <a:r>
              <a:rPr lang="en-US" dirty="0"/>
              <a:t>according to the color </a:t>
            </a:r>
            <a:r>
              <a:rPr lang="en-US" dirty="0" smtClean="0"/>
              <a:t>of the sticker…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53" y="93835"/>
            <a:ext cx="7344816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C:\Users\user\Desktop\Formação Chipre\IMG_20190124_1115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97" y="2132856"/>
            <a:ext cx="3852148" cy="338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C:\Users\user\Desktop\Formação Chipre\IMG_20190124_111617_resized_20190124_07161153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49798"/>
            <a:ext cx="3636124" cy="3393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527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34" y="116632"/>
            <a:ext cx="7344816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xplosão 1 7"/>
          <p:cNvSpPr/>
          <p:nvPr/>
        </p:nvSpPr>
        <p:spPr>
          <a:xfrm>
            <a:off x="5508104" y="4172508"/>
            <a:ext cx="216024" cy="26460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Explosão 1 10"/>
          <p:cNvSpPr/>
          <p:nvPr/>
        </p:nvSpPr>
        <p:spPr>
          <a:xfrm>
            <a:off x="5148064" y="4172508"/>
            <a:ext cx="216024" cy="26460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Explosão 1 11"/>
          <p:cNvSpPr/>
          <p:nvPr/>
        </p:nvSpPr>
        <p:spPr>
          <a:xfrm>
            <a:off x="7596336" y="4304810"/>
            <a:ext cx="216024" cy="24381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Content Placeholder 12" descr="C:\Users\user\Desktop\Formação Chipre\IMG_20190124_111655.jp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3744416" cy="3412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C:\Users\user\Desktop\Formação Chipre\IMG_20190124_111655_resized_20190124_071612097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4104456" cy="3257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11560" y="1052736"/>
            <a:ext cx="7344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happens when someone is left alone?</a:t>
            </a:r>
          </a:p>
          <a:p>
            <a:r>
              <a:rPr lang="en-US" dirty="0"/>
              <a:t>How does the person who is not chosen feel?</a:t>
            </a:r>
            <a:endParaRPr lang="pt-PT" dirty="0"/>
          </a:p>
        </p:txBody>
      </p:sp>
      <p:sp>
        <p:nvSpPr>
          <p:cNvPr id="9" name="Down Arrow 8"/>
          <p:cNvSpPr/>
          <p:nvPr/>
        </p:nvSpPr>
        <p:spPr>
          <a:xfrm>
            <a:off x="7226696" y="2276872"/>
            <a:ext cx="242316" cy="402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TextBox 15"/>
          <p:cNvSpPr txBox="1"/>
          <p:nvPr/>
        </p:nvSpPr>
        <p:spPr>
          <a:xfrm>
            <a:off x="5004048" y="508518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activity is very interesting to be developed with our children.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5715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34" y="21220"/>
            <a:ext cx="7344816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C:\Users\user\Desktop\Formação Chipre\IMG_20190124_11204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76" y="1551710"/>
            <a:ext cx="2051948" cy="1872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Content Placeholder 11" descr="C:\Users\user\Desktop\Formação Chipre\IMG_20190124_112140_resized_20190124_071612564.jp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74794"/>
            <a:ext cx="2088232" cy="1908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C:\Users\user\Desktop\Formação Chipre\IMG_20190124_112153_resized_20190124_07161304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56792"/>
            <a:ext cx="2232248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C:\Users\user\Desktop\Formação Chipre\IMG_20190124_11223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05064"/>
            <a:ext cx="1440159" cy="13870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 descr="C:\Users\user\Desktop\Formação Chipre\IMG_20190124_112129_resized_20190124_07161232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786"/>
            <a:ext cx="3564116" cy="1261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C:\Users\user\Desktop\Formação Chipre\IMG_20190124_11230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0" y="3764256"/>
            <a:ext cx="3168352" cy="20566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259266" y="87479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Second Activity: </a:t>
            </a:r>
            <a:r>
              <a:rPr lang="en-US" dirty="0" smtClean="0"/>
              <a:t> Write </a:t>
            </a:r>
            <a:r>
              <a:rPr lang="en-US" dirty="0"/>
              <a:t>some unpleasant words or expressions on a paper and stick them on a </a:t>
            </a:r>
            <a:r>
              <a:rPr lang="en-US" dirty="0" smtClean="0"/>
              <a:t>chair…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0670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85800" y="1196752"/>
            <a:ext cx="7772400" cy="4137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if someone sits on the chair, and if those expressions are addressed to a person? How will she feel?</a:t>
            </a:r>
            <a:endParaRPr lang="pt-PT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01" y="116632"/>
            <a:ext cx="7344816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xplosão 1 5"/>
          <p:cNvSpPr/>
          <p:nvPr/>
        </p:nvSpPr>
        <p:spPr>
          <a:xfrm>
            <a:off x="7315489" y="4869160"/>
            <a:ext cx="228600" cy="36004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9" name="Picture 8" descr="C:\Users\user\Desktop\Formação Chipre\IMG_20190124_112653_resized_20190124_07161419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2411988" cy="2268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C:\Users\user\Desktop\Formação Chipre\IMG_20190124_11265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876" y="2866542"/>
            <a:ext cx="2689356" cy="20970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C:\Users\user\Desktop\Formação Chipre\IMG_20190124_11271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962" y="3203765"/>
            <a:ext cx="2456253" cy="27723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42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1" y="1052736"/>
            <a:ext cx="8528360" cy="4281265"/>
          </a:xfrm>
        </p:spPr>
        <p:txBody>
          <a:bodyPr/>
          <a:lstStyle/>
          <a:p>
            <a:pPr marL="68580" indent="0">
              <a:buNone/>
            </a:pPr>
            <a:r>
              <a:rPr lang="en-US" dirty="0"/>
              <a:t>This is another very interesting activity to do with our students, teaching them to create empathy, and know how to put ourselves in the place of the other ...</a:t>
            </a:r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01" y="116632"/>
            <a:ext cx="7344816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C:\Users\user\Desktop\Formação Chipre\IMG_20190124_112713_resized_20190124_0716144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" y="2348880"/>
            <a:ext cx="4248472" cy="3033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C:\Users\user\Desktop\Formação Chipre\IMG_20190124_1123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831" y="1941546"/>
            <a:ext cx="3559809" cy="3761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7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7772400" cy="468052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800" dirty="0"/>
              <a:t>These small activities are a good example of sharing good practices in Cyprus that help us prevent Bullying in our schools</a:t>
            </a:r>
            <a:r>
              <a:rPr lang="en-US" sz="2800" dirty="0" smtClean="0"/>
              <a:t>.</a:t>
            </a:r>
          </a:p>
          <a:p>
            <a:pPr marL="68580" indent="0">
              <a:buNone/>
            </a:pPr>
            <a:endParaRPr lang="en-US" sz="2800" dirty="0"/>
          </a:p>
          <a:p>
            <a:pPr marL="68580" indent="0">
              <a:buNone/>
            </a:pPr>
            <a:r>
              <a:rPr lang="pt-PT" sz="2800" dirty="0"/>
              <a:t>Let's make the difference </a:t>
            </a:r>
            <a:r>
              <a:rPr lang="pt-PT" sz="2800" dirty="0" smtClean="0"/>
              <a:t>...</a:t>
            </a:r>
          </a:p>
          <a:p>
            <a:pPr marL="68580" indent="0">
              <a:buNone/>
            </a:pPr>
            <a:endParaRPr lang="pt-PT" sz="2800" dirty="0"/>
          </a:p>
          <a:p>
            <a:pPr marL="68580" indent="0">
              <a:buNone/>
            </a:pPr>
            <a:endParaRPr lang="pt-PT" sz="2800" dirty="0" smtClean="0"/>
          </a:p>
          <a:p>
            <a:pPr marL="68580" indent="0">
              <a:buNone/>
            </a:pPr>
            <a:endParaRPr lang="pt-PT" sz="2800" dirty="0" smtClean="0"/>
          </a:p>
          <a:p>
            <a:pPr marL="68580" indent="0">
              <a:buNone/>
            </a:pPr>
            <a:r>
              <a:rPr lang="pt-PT" sz="2800" dirty="0" smtClean="0"/>
              <a:t>EB da Cova da Piedade</a:t>
            </a:r>
            <a:endParaRPr lang="pt-PT" sz="2800" dirty="0"/>
          </a:p>
        </p:txBody>
      </p:sp>
      <p:pic>
        <p:nvPicPr>
          <p:cNvPr id="1026" name="Picture 2" descr="C:\Users\user\Desktop\Cyprus Mobility_November 2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522" y="1988840"/>
            <a:ext cx="4169957" cy="40324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67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TM01859862[[fn=Urban Pop]]</Template>
  <TotalTime>901</TotalTime>
  <Words>198</Words>
  <Application>Microsoft Office PowerPoint</Application>
  <PresentationFormat>Apresentação no Ecrã (4:3)</PresentationFormat>
  <Paragraphs>43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Urban Pop</vt:lpstr>
      <vt:lpstr>PROJETO ERASMUS +  “I AM NOT A TARGET”     </vt:lpstr>
      <vt:lpstr>Apresentação do PowerPoint</vt:lpstr>
      <vt:lpstr>Se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ERASMUS +  “I AM NOT A TARGET”</dc:title>
  <dc:creator>c.peneda</dc:creator>
  <cp:lastModifiedBy>c.peneda</cp:lastModifiedBy>
  <cp:revision>56</cp:revision>
  <cp:lastPrinted>2018-11-16T10:56:19Z</cp:lastPrinted>
  <dcterms:created xsi:type="dcterms:W3CDTF">2018-11-14T15:01:49Z</dcterms:created>
  <dcterms:modified xsi:type="dcterms:W3CDTF">2019-01-28T11:01:59Z</dcterms:modified>
</cp:coreProperties>
</file>